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20929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MIPS Addressing Model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198" y="4219932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will introduce the MIPS addressing model, a fundamental concept in computer architecture. We'll explore different addressing modes and their uses in accessing memory locations.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6095286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11031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0332" y="6243995"/>
            <a:ext cx="15466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erriweather Medium" pitchFamily="34" charset="0"/>
                <a:ea typeface="Merriweather Medium" pitchFamily="34" charset="-122"/>
                <a:cs typeface="Merriweather Medium" pitchFamily="34" charset="-120"/>
              </a:rPr>
              <a:t>HD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478" y="6076831"/>
            <a:ext cx="359735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Harish Duraikannan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924437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Organization in MIPS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Layout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MIPS architecture has a byte-addressable memory space, meaning each byte has a unique address.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Addressing Modes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862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MIPS uses multiple addressing modes to access data in memory, including immediate, register, base, and PC-relative addressing.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51459"/>
            <a:ext cx="690407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Immediate Addressing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57056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0013" y="3663077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3" y="3570565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Constant Value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4104084"/>
            <a:ext cx="2782729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instruction directly incorporates a constant value to be used in the operation.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57056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2393" y="3663077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5497592" y="3570565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497592" y="4104084"/>
            <a:ext cx="2782729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It's efficient for simple operations, such as adding a constant to a register value.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223" y="852964"/>
            <a:ext cx="5966341" cy="745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Register Addressing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35223" y="1956554"/>
            <a:ext cx="7473553" cy="5419963"/>
          </a:xfrm>
          <a:prstGeom prst="roundRect">
            <a:avLst>
              <a:gd name="adj" fmla="val 18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2843" y="1964174"/>
            <a:ext cx="7458313" cy="6831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1445" y="2114907"/>
            <a:ext cx="3248144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4411" y="2114907"/>
            <a:ext cx="3248144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2843" y="2647355"/>
            <a:ext cx="7458313" cy="10648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1445" y="2798088"/>
            <a:ext cx="3248144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Register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4411" y="2798088"/>
            <a:ext cx="3248144" cy="763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memory address is stored in a register.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2843" y="3712250"/>
            <a:ext cx="7458313" cy="18283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1445" y="3862983"/>
            <a:ext cx="3248144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Flexibility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4411" y="3862983"/>
            <a:ext cx="3248144" cy="1526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Allows dynamic addressing, where the address can be changed during program execution.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2843" y="5540573"/>
            <a:ext cx="7458313" cy="18283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81445" y="5691307"/>
            <a:ext cx="3248144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Speed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4411" y="5691307"/>
            <a:ext cx="3248144" cy="1526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Accessing data through registers is very fast, as registers are located within the CPU.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272" y="663416"/>
            <a:ext cx="6031111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 Addressing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2" y="1779151"/>
            <a:ext cx="1206222" cy="1929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2325" y="2020372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 Register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2325" y="2541984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instruction specifies a base register containing a starting address.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72" y="3709035"/>
            <a:ext cx="1206222" cy="1929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2325" y="3950256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Offset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2325" y="4471868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offset value is added to the base address to calculate the target memory address.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2" y="5638919"/>
            <a:ext cx="1206222" cy="1929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2325" y="5880140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Flexibility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2325" y="6401753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Allows accessing data within a specific memory region by adjusting the offset.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823"/>
            <a:ext cx="5688925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PC-Relative Addressing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9056"/>
            <a:ext cx="13269992" cy="22860"/>
          </a:xfrm>
          <a:prstGeom prst="roundRect">
            <a:avLst>
              <a:gd name="adj" fmla="val 357081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852"/>
            <a:ext cx="22860" cy="680204"/>
          </a:xfrm>
          <a:prstGeom prst="roundRect">
            <a:avLst>
              <a:gd name="adj" fmla="val 357081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457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4890" y="5633204"/>
            <a:ext cx="12834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620685" y="4173498"/>
            <a:ext cx="265676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 Counter (PC)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593669"/>
            <a:ext cx="61492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PC holds the address of the currently executing instruction.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9056"/>
            <a:ext cx="22860" cy="680204"/>
          </a:xfrm>
          <a:prstGeom prst="roundRect">
            <a:avLst>
              <a:gd name="adj" fmla="val 357081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457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7927" y="5633204"/>
            <a:ext cx="17430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405" y="6653570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Offset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741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offset value is calculated relative to the PC to find the target address.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852"/>
            <a:ext cx="22860" cy="680204"/>
          </a:xfrm>
          <a:prstGeom prst="roundRect">
            <a:avLst>
              <a:gd name="adj" fmla="val 357081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457"/>
            <a:ext cx="437198" cy="437198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9539" y="5633204"/>
            <a:ext cx="163235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626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Access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797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mode allows for accessing data located close to the current instruction.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263" y="1009055"/>
            <a:ext cx="7069336" cy="723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Pseudodirect Addressing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96263" y="2079188"/>
            <a:ext cx="3646527" cy="3191113"/>
          </a:xfrm>
          <a:prstGeom prst="roundRect">
            <a:avLst>
              <a:gd name="adj" fmla="val 30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5222" y="2318147"/>
            <a:ext cx="3168610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High-Level Abstraction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535222" y="3179921"/>
            <a:ext cx="3168610" cy="1851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MIPS allows using a 26-bit address field, making it appear like a direct address, but it's actually a pseudodirect address.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174129" y="2079188"/>
            <a:ext cx="3646527" cy="3191113"/>
          </a:xfrm>
          <a:prstGeom prst="roundRect">
            <a:avLst>
              <a:gd name="adj" fmla="val 30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3087" y="2318147"/>
            <a:ext cx="289250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Calculation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413087" y="2818448"/>
            <a:ext cx="3168610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final memory address is calculated based on the pseudodirect address and the PC's value.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6263" y="5501640"/>
            <a:ext cx="7524274" cy="1718786"/>
          </a:xfrm>
          <a:prstGeom prst="roundRect">
            <a:avLst>
              <a:gd name="adj" fmla="val 565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5222" y="5740598"/>
            <a:ext cx="289250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Optimization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535222" y="6240899"/>
            <a:ext cx="7046357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approach optimizes code size and execution speed by utilizing a shorter address field.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693" y="775216"/>
            <a:ext cx="6885146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Key Takeaways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693" y="1605320"/>
            <a:ext cx="448747" cy="448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693" y="2233493"/>
            <a:ext cx="2439710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Organization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693" y="2621637"/>
            <a:ext cx="788741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MIPS memory organization is crucial for effective memory management and program execution.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693" y="3734514"/>
            <a:ext cx="448747" cy="448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693" y="4362688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Addressing Modes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693" y="4750832"/>
            <a:ext cx="788741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MIPS uses a variety of addressing modes to access data in memory, each offering distinct advantages.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93" y="5863709"/>
            <a:ext cx="448747" cy="448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693" y="6491883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 Design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693" y="6880027"/>
            <a:ext cx="788741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Knowing how addressing modes work helps programmers design efficient and effective code.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34660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48806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Presentation by Harish D.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2024-10-01T05:27:42Z</dcterms:created>
  <dcterms:modified xsi:type="dcterms:W3CDTF">2024-10-01T05:27:42Z</dcterms:modified>
</cp:coreProperties>
</file>